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C8F5"/>
    <a:srgbClr val="D65BD4"/>
    <a:srgbClr val="37C789"/>
    <a:srgbClr val="DEEBF7"/>
    <a:srgbClr val="9ECAE1"/>
    <a:srgbClr val="FEE0D2"/>
    <a:srgbClr val="FC9272"/>
    <a:srgbClr val="D295E2"/>
    <a:srgbClr val="89D2FA"/>
    <a:srgbClr val="59D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B3F33-749D-485F-8DDA-842A9DAAA7A3}" v="6" dt="2026-01-27T20:39:30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>
        <p:scale>
          <a:sx n="176" d="100"/>
          <a:sy n="176" d="100"/>
        </p:scale>
        <p:origin x="-2438" y="-4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g McConnell" userId="c879f9b530a4a8ef" providerId="LiveId" clId="{EEE61486-0C36-4C9F-8DDF-56891260361C}"/>
    <pc:docChg chg="undo custSel addSld delSld modSld">
      <pc:chgData name="Meg McConnell" userId="c879f9b530a4a8ef" providerId="LiveId" clId="{EEE61486-0C36-4C9F-8DDF-56891260361C}" dt="2026-01-27T20:42:33.446" v="743" actId="1076"/>
      <pc:docMkLst>
        <pc:docMk/>
      </pc:docMkLst>
      <pc:sldChg chg="addSp delSp modSp mod">
        <pc:chgData name="Meg McConnell" userId="c879f9b530a4a8ef" providerId="LiveId" clId="{EEE61486-0C36-4C9F-8DDF-56891260361C}" dt="2026-01-27T20:42:33.446" v="743" actId="1076"/>
        <pc:sldMkLst>
          <pc:docMk/>
          <pc:sldMk cId="3827003868" sldId="256"/>
        </pc:sldMkLst>
        <pc:spChg chg="mod">
          <ac:chgData name="Meg McConnell" userId="c879f9b530a4a8ef" providerId="LiveId" clId="{EEE61486-0C36-4C9F-8DDF-56891260361C}" dt="2026-01-22T18:56:17.342" v="708" actId="1076"/>
          <ac:spMkLst>
            <pc:docMk/>
            <pc:sldMk cId="3827003868" sldId="256"/>
            <ac:spMk id="88" creationId="{227C305C-45AD-DB7B-DB7D-95B3F536F82F}"/>
          </ac:spMkLst>
        </pc:spChg>
        <pc:spChg chg="mod">
          <ac:chgData name="Meg McConnell" userId="c879f9b530a4a8ef" providerId="LiveId" clId="{EEE61486-0C36-4C9F-8DDF-56891260361C}" dt="2026-01-22T18:56:17.342" v="708" actId="1076"/>
          <ac:spMkLst>
            <pc:docMk/>
            <pc:sldMk cId="3827003868" sldId="256"/>
            <ac:spMk id="89" creationId="{3889D7CC-8751-B6D8-BC2E-BCD5C7E8D84B}"/>
          </ac:spMkLst>
        </pc:spChg>
        <pc:spChg chg="mod">
          <ac:chgData name="Meg McConnell" userId="c879f9b530a4a8ef" providerId="LiveId" clId="{EEE61486-0C36-4C9F-8DDF-56891260361C}" dt="2026-01-22T18:56:17.342" v="708" actId="1076"/>
          <ac:spMkLst>
            <pc:docMk/>
            <pc:sldMk cId="3827003868" sldId="256"/>
            <ac:spMk id="90" creationId="{33A6412C-5002-A75E-5B9A-0EFE35F05A8D}"/>
          </ac:spMkLst>
        </pc:spChg>
        <pc:spChg chg="mod">
          <ac:chgData name="Meg McConnell" userId="c879f9b530a4a8ef" providerId="LiveId" clId="{EEE61486-0C36-4C9F-8DDF-56891260361C}" dt="2026-01-22T18:56:17.342" v="708" actId="1076"/>
          <ac:spMkLst>
            <pc:docMk/>
            <pc:sldMk cId="3827003868" sldId="256"/>
            <ac:spMk id="91" creationId="{56B430E8-62DC-BDD4-DF44-49FECC6DF5B7}"/>
          </ac:spMkLst>
        </pc:spChg>
        <pc:spChg chg="mod">
          <ac:chgData name="Meg McConnell" userId="c879f9b530a4a8ef" providerId="LiveId" clId="{EEE61486-0C36-4C9F-8DDF-56891260361C}" dt="2026-01-22T18:45:15.494" v="691" actId="20577"/>
          <ac:spMkLst>
            <pc:docMk/>
            <pc:sldMk cId="3827003868" sldId="256"/>
            <ac:spMk id="93" creationId="{04C05500-DA79-E439-34FA-6E1B1B7E5AC9}"/>
          </ac:spMkLst>
        </pc:spChg>
        <pc:spChg chg="mod">
          <ac:chgData name="Meg McConnell" userId="c879f9b530a4a8ef" providerId="LiveId" clId="{EEE61486-0C36-4C9F-8DDF-56891260361C}" dt="2026-01-22T18:44:41.226" v="682" actId="1076"/>
          <ac:spMkLst>
            <pc:docMk/>
            <pc:sldMk cId="3827003868" sldId="256"/>
            <ac:spMk id="94" creationId="{43E9F0C7-E4A1-30C7-44A3-13C6CB6BAAE3}"/>
          </ac:spMkLst>
        </pc:spChg>
        <pc:spChg chg="mod">
          <ac:chgData name="Meg McConnell" userId="c879f9b530a4a8ef" providerId="LiveId" clId="{EEE61486-0C36-4C9F-8DDF-56891260361C}" dt="2026-01-22T18:45:06.071" v="688" actId="1076"/>
          <ac:spMkLst>
            <pc:docMk/>
            <pc:sldMk cId="3827003868" sldId="256"/>
            <ac:spMk id="95" creationId="{CADC1894-B199-B4B8-829F-D12D8C822276}"/>
          </ac:spMkLst>
        </pc:spChg>
        <pc:spChg chg="mod">
          <ac:chgData name="Meg McConnell" userId="c879f9b530a4a8ef" providerId="LiveId" clId="{EEE61486-0C36-4C9F-8DDF-56891260361C}" dt="2026-01-22T19:06:32.571" v="710" actId="1076"/>
          <ac:spMkLst>
            <pc:docMk/>
            <pc:sldMk cId="3827003868" sldId="256"/>
            <ac:spMk id="96" creationId="{C81F3D8F-6E07-7056-AB2E-91E1875FBB1B}"/>
          </ac:spMkLst>
        </pc:spChg>
        <pc:spChg chg="mod">
          <ac:chgData name="Meg McConnell" userId="c879f9b530a4a8ef" providerId="LiveId" clId="{EEE61486-0C36-4C9F-8DDF-56891260361C}" dt="2026-01-22T18:42:32.906" v="660" actId="1076"/>
          <ac:spMkLst>
            <pc:docMk/>
            <pc:sldMk cId="3827003868" sldId="256"/>
            <ac:spMk id="97" creationId="{D82914EF-3949-0DDE-FEC1-B417A6569029}"/>
          </ac:spMkLst>
        </pc:spChg>
        <pc:spChg chg="mod">
          <ac:chgData name="Meg McConnell" userId="c879f9b530a4a8ef" providerId="LiveId" clId="{EEE61486-0C36-4C9F-8DDF-56891260361C}" dt="2026-01-27T20:42:22.666" v="741" actId="1076"/>
          <ac:spMkLst>
            <pc:docMk/>
            <pc:sldMk cId="3827003868" sldId="256"/>
            <ac:spMk id="99" creationId="{E4EDF835-B325-FBF5-BC91-A74518749D3D}"/>
          </ac:spMkLst>
        </pc:spChg>
        <pc:picChg chg="add mod modCrop">
          <ac:chgData name="Meg McConnell" userId="c879f9b530a4a8ef" providerId="LiveId" clId="{EEE61486-0C36-4C9F-8DDF-56891260361C}" dt="2026-01-22T18:35:25.775" v="616" actId="1076"/>
          <ac:picMkLst>
            <pc:docMk/>
            <pc:sldMk cId="3827003868" sldId="256"/>
            <ac:picMk id="7" creationId="{C8315CBB-1C5B-83DB-4D53-18E432735AAF}"/>
          </ac:picMkLst>
        </pc:picChg>
        <pc:picChg chg="add del mod ord modCrop">
          <ac:chgData name="Meg McConnell" userId="c879f9b530a4a8ef" providerId="LiveId" clId="{EEE61486-0C36-4C9F-8DDF-56891260361C}" dt="2026-01-27T20:40:34.489" v="720" actId="478"/>
          <ac:picMkLst>
            <pc:docMk/>
            <pc:sldMk cId="3827003868" sldId="256"/>
            <ac:picMk id="8" creationId="{8C39AEAA-083E-ECF0-D7C9-1D62B5317B2A}"/>
          </ac:picMkLst>
        </pc:picChg>
        <pc:picChg chg="add mod ord modCrop">
          <ac:chgData name="Meg McConnell" userId="c879f9b530a4a8ef" providerId="LiveId" clId="{EEE61486-0C36-4C9F-8DDF-56891260361C}" dt="2026-01-27T20:42:18.363" v="740" actId="1076"/>
          <ac:picMkLst>
            <pc:docMk/>
            <pc:sldMk cId="3827003868" sldId="256"/>
            <ac:picMk id="10" creationId="{C532DD3A-B232-3BD6-9534-E01DBEC51FD6}"/>
          </ac:picMkLst>
        </pc:picChg>
        <pc:picChg chg="mod">
          <ac:chgData name="Meg McConnell" userId="c879f9b530a4a8ef" providerId="LiveId" clId="{EEE61486-0C36-4C9F-8DDF-56891260361C}" dt="2026-01-22T18:48:47.730" v="697" actId="14100"/>
          <ac:picMkLst>
            <pc:docMk/>
            <pc:sldMk cId="3827003868" sldId="256"/>
            <ac:picMk id="13" creationId="{D97F1064-C116-31D1-F7BD-BCDA267A3498}"/>
          </ac:picMkLst>
        </pc:picChg>
        <pc:picChg chg="mod">
          <ac:chgData name="Meg McConnell" userId="c879f9b530a4a8ef" providerId="LiveId" clId="{EEE61486-0C36-4C9F-8DDF-56891260361C}" dt="2026-01-27T20:41:51.957" v="735" actId="207"/>
          <ac:picMkLst>
            <pc:docMk/>
            <pc:sldMk cId="3827003868" sldId="256"/>
            <ac:picMk id="16" creationId="{7665FC63-9AF3-9071-C76B-F4F2AA9385B5}"/>
          </ac:picMkLst>
        </pc:picChg>
        <pc:picChg chg="mod">
          <ac:chgData name="Meg McConnell" userId="c879f9b530a4a8ef" providerId="LiveId" clId="{EEE61486-0C36-4C9F-8DDF-56891260361C}" dt="2026-01-27T20:42:29.079" v="742" actId="1076"/>
          <ac:picMkLst>
            <pc:docMk/>
            <pc:sldMk cId="3827003868" sldId="256"/>
            <ac:picMk id="19" creationId="{0CCAA109-47C5-58CD-10E7-D09E2F8C053C}"/>
          </ac:picMkLst>
        </pc:picChg>
        <pc:picChg chg="mod">
          <ac:chgData name="Meg McConnell" userId="c879f9b530a4a8ef" providerId="LiveId" clId="{EEE61486-0C36-4C9F-8DDF-56891260361C}" dt="2026-01-27T20:42:05.808" v="738" actId="207"/>
          <ac:picMkLst>
            <pc:docMk/>
            <pc:sldMk cId="3827003868" sldId="256"/>
            <ac:picMk id="21" creationId="{94702228-A064-7F68-E74F-DBA7C3E432F9}"/>
          </ac:picMkLst>
        </pc:picChg>
        <pc:picChg chg="mod">
          <ac:chgData name="Meg McConnell" userId="c879f9b530a4a8ef" providerId="LiveId" clId="{EEE61486-0C36-4C9F-8DDF-56891260361C}" dt="2026-01-22T18:55:38.821" v="704" actId="1076"/>
          <ac:picMkLst>
            <pc:docMk/>
            <pc:sldMk cId="3827003868" sldId="256"/>
            <ac:picMk id="24" creationId="{4E915BCA-E476-991D-D717-AD295DF25F40}"/>
          </ac:picMkLst>
        </pc:picChg>
        <pc:picChg chg="mod">
          <ac:chgData name="Meg McConnell" userId="c879f9b530a4a8ef" providerId="LiveId" clId="{EEE61486-0C36-4C9F-8DDF-56891260361C}" dt="2026-01-27T20:42:33.446" v="743" actId="1076"/>
          <ac:picMkLst>
            <pc:docMk/>
            <pc:sldMk cId="3827003868" sldId="256"/>
            <ac:picMk id="30" creationId="{B8343533-14E3-B9EE-1B12-A24D0534F1E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4CEDE-A08C-4413-9D0A-AEC352AE2E6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9AE36-55B0-4CC7-8EC8-7CF842712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9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9AE36-55B0-4CC7-8EC8-7CF8427120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17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4D2F-2440-84D9-69C6-09BA58A8A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04D23-259E-B51A-C8D3-76AB0F009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3F8F1-EB88-4518-DC83-4FA621AF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0760D-BDB5-3C96-1FD8-A33C0B45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9EFC1-259F-F2D8-9AA7-AA276A4E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281B-4886-A3E5-4F00-C0541385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C478A-AEE0-DEA4-00EE-AA2C78775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767E7-B91F-AED0-97A4-CFBFE15E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1700B-1805-8F96-7E43-F75160AE8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B5D34-2A05-660B-67D3-E56BAF23F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5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277EC5-20E5-639E-FC45-826769B86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051F3-5B6A-5C34-5624-8AB21AF54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39F7E-F9F9-7E20-6E96-5101ABE5E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177E1-E8E0-030A-E2F7-9C6778DA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FC95-B9CA-B87D-AD67-9CE06791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75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5C56-A34B-0211-D3F4-3F58B4AF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6E9C4-0F63-BA81-F994-C6B21879B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888DF-F482-9FCA-0814-FB5A51839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164C-ED84-F4BB-2C24-5D25056C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1CFF-760F-66B1-D97F-F38435ED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5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03D2-D557-7BFE-7924-216B09C2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7DDE-3149-9E98-9BA0-CE0D4DAC4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5D5B4-1D05-7753-73A9-AC85E09E9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EF8FC-E789-B48D-EA0D-E7DFF77C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17967-9ACC-E598-EE13-E2543599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AC00-E5E3-D69A-5F10-EC32475F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ADE27-16E6-2D1F-51B8-2B8E87F21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1ECD3-FDC6-2EF6-7ED5-6936239A3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49E24-3ED0-2716-773B-7DBA199D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F6396-6099-C5F2-B92F-3AD03B54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25B16-248E-98DB-2197-CCD01FCA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94DF-14B3-17A0-EA50-F29F2D5A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144E8-77D4-4D7C-F311-85115179D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7DF97-A6C4-FE13-07F9-B1E0EE1A3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24EB6-A58E-863B-839C-55C122191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FECEB-C6B2-237C-CE58-261CF3306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A6F7F8-56F9-1ED3-C89B-A451010B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9E281-D92E-C89F-FE1B-492751FFC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43EC89-7D7D-D1DE-9694-709388CC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0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0073-FDA4-D617-99D2-D42BE09F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094F75-01CF-1DB1-9F00-D5A2CAA6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85C5D-009D-BC57-B778-927FBC4D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07889-DFBC-06CB-6340-DD5EA199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3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2B4F4-1CB6-488B-8A56-60D2A78E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9BF1E7-087A-12F0-A739-3C3CE07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5128-D179-E639-F01D-359B3604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42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9C67-EA9C-0378-12B6-3336CF4B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0479-91A5-261D-3142-6851C775C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B4905-F029-06BA-3177-487813D67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A7202-16D9-BDA5-7529-8D8D7DA5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645A1-A6D3-5DE3-A7AF-2FF91C01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89B65-E898-630A-B6AF-72EA03E7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3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D269-A9C1-3B73-C0FC-D7D91937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D11DB5-227A-C00C-E9A3-37486D15A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4ACED-94A6-8C3F-7579-2B36A6200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BC39A-0E63-C784-74EB-583A88E7C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D5C1A-F061-520D-9D0A-BCECE3AD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DA93A-8E51-BD05-ADF4-33841DF0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6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746CB-8783-A9F6-19E4-20A84AA4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BE564-799D-F68C-6FA4-C9BC2E292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B20D9-9761-4974-8A8F-877FEAE13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EB3D26-9D40-4511-976B-E8FEB5EC1C6B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63363-9676-90A5-FFF3-37D388D16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577C2-A33A-EA64-18A3-F57423555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CC3428-E363-4CB3-BD16-489712C35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9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32DD3A-B232-3BD6-9534-E01DBEC51F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5" t="14073" r="37919" b="12458"/>
          <a:stretch>
            <a:fillRect/>
          </a:stretch>
        </p:blipFill>
        <p:spPr>
          <a:xfrm>
            <a:off x="1320522" y="-37085"/>
            <a:ext cx="6770109" cy="66102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30635CE-BCBA-F797-AD2E-45C4548D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487" r="11103" b="61966"/>
          <a:stretch>
            <a:fillRect/>
          </a:stretch>
        </p:blipFill>
        <p:spPr>
          <a:xfrm>
            <a:off x="8846611" y="2695"/>
            <a:ext cx="2745407" cy="31221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7F1064-C116-31D1-F7BD-BCDA267A3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1560" y="5254938"/>
            <a:ext cx="790896" cy="6596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665FC63-9AF3-9071-C76B-F4F2AA938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4412" y="770622"/>
            <a:ext cx="938458" cy="93845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CCAA109-47C5-58CD-10E7-D09E2F8C05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16113">
            <a:off x="4975709" y="6348035"/>
            <a:ext cx="773383" cy="26010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4702228-A064-7F68-E74F-DBA7C3E432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029" y="2355926"/>
            <a:ext cx="735735" cy="63386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E915BCA-E476-991D-D717-AD295DF25F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39745" y="4161885"/>
            <a:ext cx="626250" cy="62259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27C305C-45AD-DB7B-DB7D-95B3F536F82F}"/>
              </a:ext>
            </a:extLst>
          </p:cNvPr>
          <p:cNvSpPr txBox="1"/>
          <p:nvPr/>
        </p:nvSpPr>
        <p:spPr>
          <a:xfrm>
            <a:off x="4262837" y="5090249"/>
            <a:ext cx="661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Segregation </a:t>
            </a:r>
          </a:p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889D7CC-8751-B6D8-BC2E-BCD5C7E8D84B}"/>
              </a:ext>
            </a:extLst>
          </p:cNvPr>
          <p:cNvSpPr txBox="1"/>
          <p:nvPr/>
        </p:nvSpPr>
        <p:spPr>
          <a:xfrm>
            <a:off x="4198225" y="5321045"/>
            <a:ext cx="790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Sex without Recombination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A6412C-5002-A75E-5B9A-0EFE35F05A8D}"/>
              </a:ext>
            </a:extLst>
          </p:cNvPr>
          <p:cNvSpPr txBox="1"/>
          <p:nvPr/>
        </p:nvSpPr>
        <p:spPr>
          <a:xfrm>
            <a:off x="4179890" y="5578004"/>
            <a:ext cx="827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Sex Chromosome</a:t>
            </a:r>
          </a:p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6B430E8-62DC-BDD4-DF44-49FECC6DF5B7}"/>
              </a:ext>
            </a:extLst>
          </p:cNvPr>
          <p:cNvSpPr txBox="1"/>
          <p:nvPr/>
        </p:nvSpPr>
        <p:spPr>
          <a:xfrm>
            <a:off x="4198225" y="5865742"/>
            <a:ext cx="7908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Diploid Number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C05500-DA79-E439-34FA-6E1B1B7E5AC9}"/>
              </a:ext>
            </a:extLst>
          </p:cNvPr>
          <p:cNvSpPr txBox="1"/>
          <p:nvPr/>
        </p:nvSpPr>
        <p:spPr>
          <a:xfrm>
            <a:off x="7568937" y="4766609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Misc. Insect Orders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n = 251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3E9F0C7-E4A1-30C7-44A3-13C6CB6BAAE3}"/>
              </a:ext>
            </a:extLst>
          </p:cNvPr>
          <p:cNvSpPr txBox="1"/>
          <p:nvPr/>
        </p:nvSpPr>
        <p:spPr>
          <a:xfrm>
            <a:off x="421456" y="2989790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Diptera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n = 2239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ADC1894-B199-B4B8-829F-D12D8C822276}"/>
              </a:ext>
            </a:extLst>
          </p:cNvPr>
          <p:cNvSpPr txBox="1"/>
          <p:nvPr/>
        </p:nvSpPr>
        <p:spPr>
          <a:xfrm>
            <a:off x="6946863" y="5886766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Arachnida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n = 461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81F3D8F-6E07-7056-AB2E-91E1875FBB1B}"/>
              </a:ext>
            </a:extLst>
          </p:cNvPr>
          <p:cNvSpPr txBox="1"/>
          <p:nvPr/>
        </p:nvSpPr>
        <p:spPr>
          <a:xfrm>
            <a:off x="4706588" y="6600818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</a:rPr>
              <a:t>Maxillopoda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n = 33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82914EF-3949-0DDE-FEC1-B417A6569029}"/>
              </a:ext>
            </a:extLst>
          </p:cNvPr>
          <p:cNvSpPr txBox="1"/>
          <p:nvPr/>
        </p:nvSpPr>
        <p:spPr>
          <a:xfrm>
            <a:off x="7145236" y="1771388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Coleoptera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n = 2042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4EDF835-B325-FBF5-BC91-A74518749D3D}"/>
              </a:ext>
            </a:extLst>
          </p:cNvPr>
          <p:cNvSpPr txBox="1"/>
          <p:nvPr/>
        </p:nvSpPr>
        <p:spPr>
          <a:xfrm>
            <a:off x="5910796" y="6405298"/>
            <a:ext cx="12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Mammalia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n = 149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8343533-14E3-B9EE-1B12-A24D0534F1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347123">
            <a:off x="5684807" y="6033276"/>
            <a:ext cx="997679" cy="559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6B48D-7643-29AD-0F16-91F6326FCE1F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73433" t="4603" b="61905"/>
          <a:stretch>
            <a:fillRect/>
          </a:stretch>
        </p:blipFill>
        <p:spPr>
          <a:xfrm>
            <a:off x="8778143" y="-192312"/>
            <a:ext cx="2623031" cy="2819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15CBB-1C5B-83DB-4D53-18E432735AA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80429" t="3350" b="76637"/>
          <a:stretch>
            <a:fillRect/>
          </a:stretch>
        </p:blipFill>
        <p:spPr>
          <a:xfrm>
            <a:off x="8803377" y="-30657"/>
            <a:ext cx="3040257" cy="27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03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10485</TotalTime>
  <Words>38</Words>
  <Application>Microsoft Office PowerPoint</Application>
  <PresentationFormat>Widescreen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 McConnell</dc:creator>
  <cp:lastModifiedBy>Meg McConnell</cp:lastModifiedBy>
  <cp:revision>2</cp:revision>
  <cp:lastPrinted>2026-01-22T19:06:51Z</cp:lastPrinted>
  <dcterms:created xsi:type="dcterms:W3CDTF">2025-10-31T22:39:13Z</dcterms:created>
  <dcterms:modified xsi:type="dcterms:W3CDTF">2026-01-27T20:42:34Z</dcterms:modified>
</cp:coreProperties>
</file>